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80D"/>
    <a:srgbClr val="006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>
      <p:cViewPr>
        <p:scale>
          <a:sx n="140" d="100"/>
          <a:sy n="140" d="100"/>
        </p:scale>
        <p:origin x="810" y="2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yna Paluch" userId="634f7757-9dfa-4596-b6cc-fe9e25b81ccf" providerId="ADAL" clId="{D90C700F-EC9D-4048-8074-FEB76DDA0341}"/>
    <pc:docChg chg="undo custSel modSld">
      <pc:chgData name="Justyna Paluch" userId="634f7757-9dfa-4596-b6cc-fe9e25b81ccf" providerId="ADAL" clId="{D90C700F-EC9D-4048-8074-FEB76DDA0341}" dt="2021-06-16T12:55:33.527" v="108" actId="1076"/>
      <pc:docMkLst>
        <pc:docMk/>
      </pc:docMkLst>
      <pc:sldChg chg="modSp mod">
        <pc:chgData name="Justyna Paluch" userId="634f7757-9dfa-4596-b6cc-fe9e25b81ccf" providerId="ADAL" clId="{D90C700F-EC9D-4048-8074-FEB76DDA0341}" dt="2021-06-16T12:55:33.527" v="108" actId="1076"/>
        <pc:sldMkLst>
          <pc:docMk/>
          <pc:sldMk cId="4079374808" sldId="256"/>
        </pc:sldMkLst>
        <pc:spChg chg="mod">
          <ac:chgData name="Justyna Paluch" userId="634f7757-9dfa-4596-b6cc-fe9e25b81ccf" providerId="ADAL" clId="{D90C700F-EC9D-4048-8074-FEB76DDA0341}" dt="2021-06-16T12:55:20.649" v="49" actId="1038"/>
          <ac:spMkLst>
            <pc:docMk/>
            <pc:sldMk cId="4079374808" sldId="256"/>
            <ac:spMk id="27" creationId="{4AD58B39-B4E4-4130-B49C-3C2741969E25}"/>
          </ac:spMkLst>
        </pc:spChg>
        <pc:picChg chg="mod">
          <ac:chgData name="Justyna Paluch" userId="634f7757-9dfa-4596-b6cc-fe9e25b81ccf" providerId="ADAL" clId="{D90C700F-EC9D-4048-8074-FEB76DDA0341}" dt="2021-06-16T12:55:33.527" v="108" actId="1076"/>
          <ac:picMkLst>
            <pc:docMk/>
            <pc:sldMk cId="4079374808" sldId="256"/>
            <ac:picMk id="23" creationId="{D9449871-1F22-44A1-B5FF-859DAC3D00E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150F6-98CD-4566-9EC1-5FF3CCE6B434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8CAEE-0904-4FF5-8EE2-79221BC578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430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2832" rtl="0" eaLnBrk="1" latinLnBrk="0" hangingPunct="1">
      <a:defRPr sz="332" kern="1200">
        <a:solidFill>
          <a:schemeClr val="tx1"/>
        </a:solidFill>
        <a:latin typeface="+mn-lt"/>
        <a:ea typeface="+mn-ea"/>
        <a:cs typeface="+mn-cs"/>
      </a:defRPr>
    </a:lvl1pPr>
    <a:lvl2pPr marL="126416" algn="l" defTabSz="252832" rtl="0" eaLnBrk="1" latinLnBrk="0" hangingPunct="1">
      <a:defRPr sz="332" kern="1200">
        <a:solidFill>
          <a:schemeClr val="tx1"/>
        </a:solidFill>
        <a:latin typeface="+mn-lt"/>
        <a:ea typeface="+mn-ea"/>
        <a:cs typeface="+mn-cs"/>
      </a:defRPr>
    </a:lvl2pPr>
    <a:lvl3pPr marL="252832" algn="l" defTabSz="252832" rtl="0" eaLnBrk="1" latinLnBrk="0" hangingPunct="1">
      <a:defRPr sz="332" kern="1200">
        <a:solidFill>
          <a:schemeClr val="tx1"/>
        </a:solidFill>
        <a:latin typeface="+mn-lt"/>
        <a:ea typeface="+mn-ea"/>
        <a:cs typeface="+mn-cs"/>
      </a:defRPr>
    </a:lvl3pPr>
    <a:lvl4pPr marL="379247" algn="l" defTabSz="252832" rtl="0" eaLnBrk="1" latinLnBrk="0" hangingPunct="1">
      <a:defRPr sz="332" kern="1200">
        <a:solidFill>
          <a:schemeClr val="tx1"/>
        </a:solidFill>
        <a:latin typeface="+mn-lt"/>
        <a:ea typeface="+mn-ea"/>
        <a:cs typeface="+mn-cs"/>
      </a:defRPr>
    </a:lvl4pPr>
    <a:lvl5pPr marL="505663" algn="l" defTabSz="252832" rtl="0" eaLnBrk="1" latinLnBrk="0" hangingPunct="1">
      <a:defRPr sz="332" kern="1200">
        <a:solidFill>
          <a:schemeClr val="tx1"/>
        </a:solidFill>
        <a:latin typeface="+mn-lt"/>
        <a:ea typeface="+mn-ea"/>
        <a:cs typeface="+mn-cs"/>
      </a:defRPr>
    </a:lvl5pPr>
    <a:lvl6pPr marL="632079" algn="l" defTabSz="252832" rtl="0" eaLnBrk="1" latinLnBrk="0" hangingPunct="1">
      <a:defRPr sz="332" kern="1200">
        <a:solidFill>
          <a:schemeClr val="tx1"/>
        </a:solidFill>
        <a:latin typeface="+mn-lt"/>
        <a:ea typeface="+mn-ea"/>
        <a:cs typeface="+mn-cs"/>
      </a:defRPr>
    </a:lvl6pPr>
    <a:lvl7pPr marL="758495" algn="l" defTabSz="252832" rtl="0" eaLnBrk="1" latinLnBrk="0" hangingPunct="1">
      <a:defRPr sz="332" kern="1200">
        <a:solidFill>
          <a:schemeClr val="tx1"/>
        </a:solidFill>
        <a:latin typeface="+mn-lt"/>
        <a:ea typeface="+mn-ea"/>
        <a:cs typeface="+mn-cs"/>
      </a:defRPr>
    </a:lvl7pPr>
    <a:lvl8pPr marL="884911" algn="l" defTabSz="252832" rtl="0" eaLnBrk="1" latinLnBrk="0" hangingPunct="1">
      <a:defRPr sz="332" kern="1200">
        <a:solidFill>
          <a:schemeClr val="tx1"/>
        </a:solidFill>
        <a:latin typeface="+mn-lt"/>
        <a:ea typeface="+mn-ea"/>
        <a:cs typeface="+mn-cs"/>
      </a:defRPr>
    </a:lvl8pPr>
    <a:lvl9pPr marL="1011326" algn="l" defTabSz="252832" rtl="0" eaLnBrk="1" latinLnBrk="0" hangingPunct="1">
      <a:defRPr sz="33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8CAEE-0904-4FF5-8EE2-79221BC5781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620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CA3C-7AB0-462E-A691-454276AC73EC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A327-C4B4-44CF-A1DE-CD40983C6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7242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CA3C-7AB0-462E-A691-454276AC73EC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A327-C4B4-44CF-A1DE-CD40983C6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08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CA3C-7AB0-462E-A691-454276AC73EC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A327-C4B4-44CF-A1DE-CD40983C6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809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CA3C-7AB0-462E-A691-454276AC73EC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A327-C4B4-44CF-A1DE-CD40983C6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89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CA3C-7AB0-462E-A691-454276AC73EC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A327-C4B4-44CF-A1DE-CD40983C6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333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CA3C-7AB0-462E-A691-454276AC73EC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A327-C4B4-44CF-A1DE-CD40983C6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064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CA3C-7AB0-462E-A691-454276AC73EC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A327-C4B4-44CF-A1DE-CD40983C6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376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CA3C-7AB0-462E-A691-454276AC73EC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A327-C4B4-44CF-A1DE-CD40983C6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048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CA3C-7AB0-462E-A691-454276AC73EC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A327-C4B4-44CF-A1DE-CD40983C6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456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CA3C-7AB0-462E-A691-454276AC73EC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A327-C4B4-44CF-A1DE-CD40983C6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6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CA3C-7AB0-462E-A691-454276AC73EC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A327-C4B4-44CF-A1DE-CD40983C6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34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ACA3C-7AB0-462E-A691-454276AC73EC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CA327-C4B4-44CF-A1DE-CD40983C68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83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B8B7CB7E-55E0-452A-8B0F-5A526B924CCB}"/>
              </a:ext>
            </a:extLst>
          </p:cNvPr>
          <p:cNvCxnSpPr>
            <a:cxnSpLocks/>
          </p:cNvCxnSpPr>
          <p:nvPr/>
        </p:nvCxnSpPr>
        <p:spPr>
          <a:xfrm>
            <a:off x="0" y="4750745"/>
            <a:ext cx="9144000" cy="0"/>
          </a:xfrm>
          <a:prstGeom prst="line">
            <a:avLst/>
          </a:prstGeom>
          <a:ln w="9525">
            <a:solidFill>
              <a:srgbClr val="006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Obraz 22">
            <a:extLst>
              <a:ext uri="{FF2B5EF4-FFF2-40B4-BE49-F238E27FC236}">
                <a16:creationId xmlns:a16="http://schemas.microsoft.com/office/drawing/2014/main" id="{D9449871-1F22-44A1-B5FF-859DAC3D00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9" r="7134" b="-4112"/>
          <a:stretch/>
        </p:blipFill>
        <p:spPr>
          <a:xfrm>
            <a:off x="2913196" y="4848678"/>
            <a:ext cx="2027437" cy="242459"/>
          </a:xfrm>
          <a:prstGeom prst="rect">
            <a:avLst/>
          </a:prstGeom>
        </p:spPr>
      </p:pic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1A6A651E-78FC-43B1-9C01-0664D8C36E4F}"/>
              </a:ext>
            </a:extLst>
          </p:cNvPr>
          <p:cNvCxnSpPr>
            <a:cxnSpLocks/>
          </p:cNvCxnSpPr>
          <p:nvPr/>
        </p:nvCxnSpPr>
        <p:spPr>
          <a:xfrm>
            <a:off x="0" y="4766531"/>
            <a:ext cx="9144000" cy="0"/>
          </a:xfrm>
          <a:prstGeom prst="line">
            <a:avLst/>
          </a:prstGeom>
          <a:ln w="9525">
            <a:solidFill>
              <a:srgbClr val="F288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4AD58B39-B4E4-4130-B49C-3C2741969E25}"/>
              </a:ext>
            </a:extLst>
          </p:cNvPr>
          <p:cNvSpPr txBox="1"/>
          <p:nvPr/>
        </p:nvSpPr>
        <p:spPr>
          <a:xfrm>
            <a:off x="4939490" y="4885923"/>
            <a:ext cx="4013442" cy="210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70" b="1" dirty="0">
                <a:solidFill>
                  <a:srgbClr val="0063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V4 Symposium "Flow Analysis and Capillary Electrophoresis" V4-FACE 2020</a:t>
            </a:r>
            <a:endParaRPr lang="pl-PL" sz="770" dirty="0">
              <a:solidFill>
                <a:srgbClr val="0063A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65E44C5-A91A-4E2E-B34C-F7A697614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61" y="4789617"/>
            <a:ext cx="725818" cy="33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7480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</Words>
  <Application>Microsoft Office PowerPoint</Application>
  <PresentationFormat>Pokaz na ekranie (16:9)</PresentationFormat>
  <Paragraphs>2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Karolina Mermer</dc:creator>
  <cp:lastModifiedBy>Justyna Paluch</cp:lastModifiedBy>
  <cp:revision>17</cp:revision>
  <dcterms:created xsi:type="dcterms:W3CDTF">2021-06-07T12:44:44Z</dcterms:created>
  <dcterms:modified xsi:type="dcterms:W3CDTF">2021-06-16T12:55:35Z</dcterms:modified>
</cp:coreProperties>
</file>