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80D"/>
    <a:srgbClr val="00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39" d="100"/>
          <a:sy n="39" d="100"/>
        </p:scale>
        <p:origin x="1158" y="-114"/>
      </p:cViewPr>
      <p:guideLst>
        <p:guide orient="horz" pos="67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50F6-98CD-4566-9EC1-5FF3CCE6B434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CAEE-0904-4FF5-8EE2-79221BC57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0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CAEE-0904-4FF5-8EE2-79221BC5781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62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20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1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9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48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4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24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61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8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5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77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3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29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8B7CB7E-55E0-452A-8B0F-5A526B924CCB}"/>
              </a:ext>
            </a:extLst>
          </p:cNvPr>
          <p:cNvCxnSpPr>
            <a:cxnSpLocks/>
          </p:cNvCxnSpPr>
          <p:nvPr/>
        </p:nvCxnSpPr>
        <p:spPr>
          <a:xfrm>
            <a:off x="-51055" y="19750784"/>
            <a:ext cx="30348000" cy="0"/>
          </a:xfrm>
          <a:prstGeom prst="line">
            <a:avLst/>
          </a:prstGeom>
          <a:ln w="9525">
            <a:solidFill>
              <a:srgbClr val="006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:a16="http://schemas.microsoft.com/office/drawing/2014/main" id="{D9449871-1F22-44A1-B5FF-859DAC3D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7134" b="-4112"/>
          <a:stretch/>
        </p:blipFill>
        <p:spPr>
          <a:xfrm>
            <a:off x="5461023" y="20101188"/>
            <a:ext cx="8428882" cy="1008000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1A6A651E-78FC-43B1-9C01-0664D8C36E4F}"/>
              </a:ext>
            </a:extLst>
          </p:cNvPr>
          <p:cNvCxnSpPr>
            <a:cxnSpLocks/>
          </p:cNvCxnSpPr>
          <p:nvPr/>
        </p:nvCxnSpPr>
        <p:spPr>
          <a:xfrm>
            <a:off x="-18394" y="19790123"/>
            <a:ext cx="30312000" cy="0"/>
          </a:xfrm>
          <a:prstGeom prst="line">
            <a:avLst/>
          </a:prstGeom>
          <a:ln w="9525">
            <a:solidFill>
              <a:srgbClr val="F28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AD58B39-B4E4-4130-B49C-3C2741969E25}"/>
              </a:ext>
            </a:extLst>
          </p:cNvPr>
          <p:cNvSpPr txBox="1"/>
          <p:nvPr/>
        </p:nvSpPr>
        <p:spPr>
          <a:xfrm>
            <a:off x="14282359" y="20284400"/>
            <a:ext cx="15581945" cy="58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63A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V4 Symposium "Flow Analysis and Capillary Electrophoresis" V4-FACE 2020</a:t>
            </a:r>
            <a:endParaRPr lang="pl-PL" sz="3200" dirty="0">
              <a:solidFill>
                <a:srgbClr val="0063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65E44C5-A91A-4E2E-B34C-F7A69761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04" y="19926697"/>
            <a:ext cx="3017520" cy="13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4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Niestandardowy</PresentationFormat>
  <Paragraphs>2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Mermer</dc:creator>
  <cp:lastModifiedBy>Justyna Paluch</cp:lastModifiedBy>
  <cp:revision>16</cp:revision>
  <dcterms:created xsi:type="dcterms:W3CDTF">2021-06-07T12:44:44Z</dcterms:created>
  <dcterms:modified xsi:type="dcterms:W3CDTF">2021-06-16T12:43:22Z</dcterms:modified>
</cp:coreProperties>
</file>